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126B7-AD6D-41B3-BE6C-3DC9A0711BF3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34552-6318-4B35-863A-BBD1207B1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82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4552-6318-4B35-863A-BBD1207B10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13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4552-6318-4B35-863A-BBD1207B10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58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4552-6318-4B35-863A-BBD1207B10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5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4552-6318-4B35-863A-BBD1207B10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58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34552-6318-4B35-863A-BBD1207B10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5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4D97B5-D09B-4952-A6AC-11781C401ABE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1212AD-A90A-46D3-8C6E-95C3CD98E8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le.com/itunes/educ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firstname.lastname@england.k12.ar.u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You Have an iPad, Now What Do I Do With It?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Melinda Oyler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048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r>
              <a:rPr lang="en-US" dirty="0" smtClean="0"/>
              <a:t>Most Apps are Free</a:t>
            </a:r>
          </a:p>
          <a:p>
            <a:pPr lvl="1"/>
            <a:r>
              <a:rPr lang="en-US" dirty="0" smtClean="0"/>
              <a:t>Go to App Store on iPad, Find it and Install</a:t>
            </a:r>
          </a:p>
          <a:p>
            <a:r>
              <a:rPr lang="en-US" dirty="0" smtClean="0"/>
              <a:t>To Purchase Apps</a:t>
            </a:r>
          </a:p>
          <a:p>
            <a:pPr lvl="1"/>
            <a:r>
              <a:rPr lang="en-US" dirty="0" smtClean="0"/>
              <a:t>Go to App Store on iPad, Find it, and Click on Tell a Friend and email it to me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eceive a code by email from me</a:t>
            </a:r>
          </a:p>
          <a:p>
            <a:pPr lvl="2"/>
            <a:r>
              <a:rPr lang="en-US" dirty="0" smtClean="0"/>
              <a:t>Select Code and Copy</a:t>
            </a:r>
          </a:p>
          <a:p>
            <a:pPr lvl="2"/>
            <a:r>
              <a:rPr lang="en-US" dirty="0" smtClean="0"/>
              <a:t>On Device, go to </a:t>
            </a:r>
            <a:r>
              <a:rPr lang="en-US" dirty="0" smtClean="0">
                <a:hlinkClick r:id="rId3"/>
              </a:rPr>
              <a:t>www.apple.com/itunes/education</a:t>
            </a:r>
            <a:endParaRPr lang="en-US" dirty="0" smtClean="0"/>
          </a:p>
          <a:p>
            <a:pPr lvl="2"/>
            <a:r>
              <a:rPr lang="en-US" dirty="0" smtClean="0"/>
              <a:t>Click on Redeem Codes at the bottom of page and Paste in Code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Purchasing 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471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Click on Settings and click on Mail, Contacts and Calendars</a:t>
            </a:r>
          </a:p>
          <a:p>
            <a:pPr lvl="2"/>
            <a:r>
              <a:rPr lang="en-US" dirty="0" smtClean="0"/>
              <a:t>Add Account</a:t>
            </a:r>
          </a:p>
          <a:p>
            <a:pPr lvl="2"/>
            <a:r>
              <a:rPr lang="en-US" dirty="0" smtClean="0"/>
              <a:t>Click on Microsoft Exchange for school email</a:t>
            </a:r>
          </a:p>
          <a:p>
            <a:pPr lvl="2"/>
            <a:r>
              <a:rPr lang="en-US" dirty="0" smtClean="0"/>
              <a:t>Enter your email address </a:t>
            </a:r>
            <a:r>
              <a:rPr lang="en-US" dirty="0" smtClean="0">
                <a:hlinkClick r:id="rId3"/>
              </a:rPr>
              <a:t>firstname.lastname@england.k12.ar.us</a:t>
            </a:r>
            <a:endParaRPr lang="en-US" dirty="0" smtClean="0"/>
          </a:p>
          <a:p>
            <a:pPr lvl="2"/>
            <a:r>
              <a:rPr lang="en-US" dirty="0" smtClean="0"/>
              <a:t>Server is mail.england.k12.ar.us</a:t>
            </a:r>
          </a:p>
          <a:p>
            <a:pPr lvl="2"/>
            <a:r>
              <a:rPr lang="en-US" dirty="0" smtClean="0"/>
              <a:t>Domain is england</a:t>
            </a:r>
          </a:p>
          <a:p>
            <a:pPr lvl="2"/>
            <a:r>
              <a:rPr lang="en-US" dirty="0" smtClean="0"/>
              <a:t>Use your School Username and Password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Email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14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r>
              <a:rPr lang="en-US" dirty="0" smtClean="0"/>
              <a:t>Prepare video of a simple three step process</a:t>
            </a:r>
          </a:p>
          <a:p>
            <a:pPr lvl="1"/>
            <a:r>
              <a:rPr lang="en-US" dirty="0" smtClean="0"/>
              <a:t>Use Popplet Lite to organize</a:t>
            </a:r>
          </a:p>
          <a:p>
            <a:pPr lvl="1"/>
            <a:r>
              <a:rPr lang="en-US" dirty="0" smtClean="0"/>
              <a:t>Use at least three pictures in your presentation</a:t>
            </a:r>
          </a:p>
          <a:p>
            <a:pPr lvl="2"/>
            <a:r>
              <a:rPr lang="en-US" dirty="0" smtClean="0"/>
              <a:t>Draw at least one picture using Doodle Buddy</a:t>
            </a:r>
          </a:p>
          <a:p>
            <a:pPr lvl="2"/>
            <a:r>
              <a:rPr lang="en-US" dirty="0" smtClean="0"/>
              <a:t>Find at least two pictures from the Internet</a:t>
            </a:r>
          </a:p>
          <a:p>
            <a:pPr lvl="1"/>
            <a:r>
              <a:rPr lang="en-US" dirty="0" smtClean="0"/>
              <a:t>Write Script using Evernote</a:t>
            </a:r>
          </a:p>
          <a:p>
            <a:pPr lvl="1"/>
            <a:r>
              <a:rPr lang="en-US" dirty="0" smtClean="0"/>
              <a:t>Make video using Videolicious</a:t>
            </a:r>
          </a:p>
          <a:p>
            <a:pPr lvl="2"/>
            <a:r>
              <a:rPr lang="en-US" dirty="0" smtClean="0"/>
              <a:t>Insert pictures</a:t>
            </a:r>
          </a:p>
          <a:p>
            <a:pPr lvl="2"/>
            <a:r>
              <a:rPr lang="en-US" dirty="0" smtClean="0"/>
              <a:t>Record voiceover using script</a:t>
            </a:r>
          </a:p>
          <a:p>
            <a:pPr lvl="2"/>
            <a:r>
              <a:rPr lang="en-US" dirty="0" smtClean="0"/>
              <a:t>Be sure to SAVE</a:t>
            </a:r>
          </a:p>
          <a:p>
            <a:r>
              <a:rPr lang="en-US" dirty="0" smtClean="0"/>
              <a:t>Present to Audience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49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3657600" cy="452596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TeacherCast</a:t>
            </a:r>
          </a:p>
          <a:p>
            <a:r>
              <a:rPr lang="en-US" sz="1200" dirty="0" smtClean="0"/>
              <a:t>iTunes U</a:t>
            </a:r>
          </a:p>
          <a:p>
            <a:r>
              <a:rPr lang="en-US" sz="1200" dirty="0" smtClean="0"/>
              <a:t>Dropbox – Online storage for files</a:t>
            </a:r>
          </a:p>
          <a:p>
            <a:r>
              <a:rPr lang="en-US" sz="1200" dirty="0" smtClean="0"/>
              <a:t>The Weather Channel</a:t>
            </a:r>
          </a:p>
          <a:p>
            <a:r>
              <a:rPr lang="en-US" sz="1200" dirty="0" smtClean="0"/>
              <a:t>Adobe Reader</a:t>
            </a:r>
          </a:p>
          <a:p>
            <a:r>
              <a:rPr lang="en-US" sz="1200" dirty="0" smtClean="0"/>
              <a:t>Graphic Calculator</a:t>
            </a:r>
          </a:p>
          <a:p>
            <a:r>
              <a:rPr lang="en-US" sz="1200" dirty="0" smtClean="0"/>
              <a:t>QR Reader</a:t>
            </a:r>
          </a:p>
          <a:p>
            <a:r>
              <a:rPr lang="en-US" sz="1200" dirty="0" smtClean="0"/>
              <a:t>Videolicious</a:t>
            </a:r>
          </a:p>
          <a:p>
            <a:r>
              <a:rPr lang="en-US" sz="1200" dirty="0" smtClean="0"/>
              <a:t>Popplet Lite – Graphic Organizer</a:t>
            </a:r>
          </a:p>
          <a:p>
            <a:r>
              <a:rPr lang="en-US" sz="1200" dirty="0" smtClean="0"/>
              <a:t>Dragon Dictation</a:t>
            </a:r>
          </a:p>
          <a:p>
            <a:r>
              <a:rPr lang="en-US" sz="1200" dirty="0" smtClean="0"/>
              <a:t>Karaoke</a:t>
            </a:r>
          </a:p>
          <a:p>
            <a:r>
              <a:rPr lang="en-US" sz="1200" dirty="0" smtClean="0"/>
              <a:t>Talking Tom or Talking Gina</a:t>
            </a:r>
          </a:p>
          <a:p>
            <a:r>
              <a:rPr lang="en-US" sz="1200" dirty="0" smtClean="0"/>
              <a:t>Kno (Textbooks)</a:t>
            </a:r>
          </a:p>
          <a:p>
            <a:r>
              <a:rPr lang="en-US" sz="1200" dirty="0" smtClean="0"/>
              <a:t>Idea Sketch</a:t>
            </a:r>
          </a:p>
          <a:p>
            <a:r>
              <a:rPr lang="en-US" sz="1200" dirty="0" smtClean="0"/>
              <a:t>AudioNote Lite</a:t>
            </a:r>
          </a:p>
          <a:p>
            <a:r>
              <a:rPr lang="en-US" sz="1200" dirty="0" smtClean="0"/>
              <a:t>My Script Memos</a:t>
            </a:r>
          </a:p>
          <a:p>
            <a:r>
              <a:rPr lang="en-US" sz="1200" dirty="0" smtClean="0"/>
              <a:t>Math Your Teacher ($4.99)</a:t>
            </a:r>
          </a:p>
          <a:p>
            <a:r>
              <a:rPr lang="en-US" sz="1200" dirty="0" smtClean="0"/>
              <a:t>Wolfram</a:t>
            </a:r>
            <a:endParaRPr lang="en-US" sz="1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Apps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sz="half" idx="1"/>
          </p:nvPr>
        </p:nvSpPr>
        <p:spPr>
          <a:xfrm>
            <a:off x="4343400" y="1371600"/>
            <a:ext cx="3657600" cy="4724400"/>
          </a:xfrm>
        </p:spPr>
        <p:txBody>
          <a:bodyPr>
            <a:normAutofit fontScale="25000" lnSpcReduction="20000"/>
          </a:bodyPr>
          <a:lstStyle/>
          <a:p>
            <a:r>
              <a:rPr lang="en-US" sz="4800" dirty="0" smtClean="0"/>
              <a:t>Sketch n Guess Lite</a:t>
            </a:r>
          </a:p>
          <a:p>
            <a:r>
              <a:rPr lang="en-US" sz="4800" dirty="0" smtClean="0"/>
              <a:t>Doodle Buddy</a:t>
            </a:r>
          </a:p>
          <a:p>
            <a:r>
              <a:rPr lang="en-US" sz="4800" dirty="0" smtClean="0"/>
              <a:t>Evernote</a:t>
            </a:r>
          </a:p>
          <a:p>
            <a:r>
              <a:rPr lang="en-US" sz="4800" dirty="0" smtClean="0"/>
              <a:t>Neu-Annotate (Annotate, Mark PDFs)</a:t>
            </a:r>
          </a:p>
          <a:p>
            <a:r>
              <a:rPr lang="en-US" sz="4800" dirty="0" smtClean="0"/>
              <a:t>Docs to Go (Office Docs - $4.99)</a:t>
            </a:r>
          </a:p>
          <a:p>
            <a:r>
              <a:rPr lang="en-US" sz="4800" dirty="0" smtClean="0"/>
              <a:t>Prezi Viewer (Presentation)</a:t>
            </a:r>
          </a:p>
          <a:p>
            <a:r>
              <a:rPr lang="en-US" sz="4800" dirty="0" smtClean="0"/>
              <a:t>Puppet Pals</a:t>
            </a:r>
          </a:p>
          <a:p>
            <a:r>
              <a:rPr lang="en-US" sz="4800" dirty="0" smtClean="0"/>
              <a:t>StoryLines</a:t>
            </a:r>
          </a:p>
          <a:p>
            <a:r>
              <a:rPr lang="en-US" sz="4800" dirty="0" smtClean="0"/>
              <a:t>Flashcards</a:t>
            </a:r>
          </a:p>
          <a:p>
            <a:r>
              <a:rPr lang="en-US" sz="4800" dirty="0" smtClean="0"/>
              <a:t>Physics-Free</a:t>
            </a:r>
          </a:p>
          <a:p>
            <a:r>
              <a:rPr lang="en-US" sz="4800" dirty="0" smtClean="0"/>
              <a:t>iCard Lite</a:t>
            </a:r>
          </a:p>
          <a:p>
            <a:r>
              <a:rPr lang="en-US" sz="4800" dirty="0" smtClean="0"/>
              <a:t>iBrainstorm</a:t>
            </a:r>
          </a:p>
          <a:p>
            <a:r>
              <a:rPr lang="en-US" sz="4800" dirty="0" smtClean="0"/>
              <a:t>ShowMe – Record writing on board</a:t>
            </a:r>
          </a:p>
          <a:p>
            <a:r>
              <a:rPr lang="en-US" sz="4800" dirty="0" smtClean="0"/>
              <a:t>Virtual Manipulatives – Fractions Manipulatives</a:t>
            </a:r>
          </a:p>
          <a:p>
            <a:r>
              <a:rPr lang="en-US" sz="4800" dirty="0" smtClean="0"/>
              <a:t>Planet Finder</a:t>
            </a:r>
          </a:p>
          <a:p>
            <a:r>
              <a:rPr lang="en-US" sz="4800" dirty="0" smtClean="0"/>
              <a:t>World Explorer</a:t>
            </a:r>
          </a:p>
          <a:p>
            <a:r>
              <a:rPr lang="en-US" sz="4800" dirty="0" smtClean="0"/>
              <a:t>PBS Kids Video</a:t>
            </a:r>
          </a:p>
          <a:p>
            <a:r>
              <a:rPr lang="en-US" sz="4800" dirty="0" smtClean="0"/>
              <a:t>How to Draw</a:t>
            </a:r>
          </a:p>
          <a:p>
            <a:r>
              <a:rPr lang="en-US" sz="4800" dirty="0" smtClean="0"/>
              <a:t>NASA</a:t>
            </a:r>
          </a:p>
          <a:p>
            <a:r>
              <a:rPr lang="en-US" sz="4800" dirty="0" smtClean="0"/>
              <a:t>Project Noah – networked organisms &amp; habitat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14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309</Words>
  <Application>Microsoft Office PowerPoint</Application>
  <PresentationFormat>On-screen Show (4:3)</PresentationFormat>
  <Paragraphs>78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So You Have an iPad, Now What Do I Do With It?</vt:lpstr>
      <vt:lpstr>Purchasing Apps</vt:lpstr>
      <vt:lpstr>Setting Up Email</vt:lpstr>
      <vt:lpstr>Assignment</vt:lpstr>
      <vt:lpstr>Useful Apps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You Have an iPad, Now What Do I Do With It?</dc:title>
  <dc:creator>melinda.oyler</dc:creator>
  <cp:lastModifiedBy>melinda.oyler</cp:lastModifiedBy>
  <cp:revision>6</cp:revision>
  <dcterms:created xsi:type="dcterms:W3CDTF">2012-02-07T18:26:06Z</dcterms:created>
  <dcterms:modified xsi:type="dcterms:W3CDTF">2012-02-07T19:35:15Z</dcterms:modified>
</cp:coreProperties>
</file>